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2743200" y="0"/>
            <a:ext cx="6095520" cy="990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3200" spc="-1" strike="noStrike">
              <a:solidFill>
                <a:srgbClr val="4d4d4d"/>
              </a:solidFill>
              <a:latin typeface="Verdana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447920"/>
            <a:ext cx="822924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3955320"/>
            <a:ext cx="822924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2743200" y="0"/>
            <a:ext cx="6095520" cy="990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3200" spc="-1" strike="noStrike">
              <a:solidFill>
                <a:srgbClr val="4d4d4d"/>
              </a:solidFill>
              <a:latin typeface="Verdana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447920"/>
            <a:ext cx="40158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447920"/>
            <a:ext cx="40158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57200" y="3955320"/>
            <a:ext cx="40158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674240" y="3955320"/>
            <a:ext cx="40158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2743200" y="0"/>
            <a:ext cx="6095520" cy="990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3200" spc="-1" strike="noStrike">
              <a:solidFill>
                <a:srgbClr val="4d4d4d"/>
              </a:solidFill>
              <a:latin typeface="Verdana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447920"/>
            <a:ext cx="26496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239640" y="1447920"/>
            <a:ext cx="26496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022080" y="1447920"/>
            <a:ext cx="26496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57200" y="3955320"/>
            <a:ext cx="26496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239640" y="3955320"/>
            <a:ext cx="26496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6022080" y="3955320"/>
            <a:ext cx="26496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743200" y="0"/>
            <a:ext cx="6095520" cy="990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3200" spc="-1" strike="noStrike">
              <a:solidFill>
                <a:srgbClr val="4d4d4d"/>
              </a:solidFill>
              <a:latin typeface="Verdana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447920"/>
            <a:ext cx="8229240" cy="4800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743200" y="0"/>
            <a:ext cx="6095520" cy="990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3200" spc="-1" strike="noStrike">
              <a:solidFill>
                <a:srgbClr val="4d4d4d"/>
              </a:solidFill>
              <a:latin typeface="Verdana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447920"/>
            <a:ext cx="822924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2743200" y="0"/>
            <a:ext cx="6095520" cy="990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3200" spc="-1" strike="noStrike">
              <a:solidFill>
                <a:srgbClr val="4d4d4d"/>
              </a:solidFill>
              <a:latin typeface="Verdana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447920"/>
            <a:ext cx="401580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447920"/>
            <a:ext cx="401580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2743200" y="0"/>
            <a:ext cx="6095520" cy="990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3200" spc="-1" strike="noStrike">
              <a:solidFill>
                <a:srgbClr val="4d4d4d"/>
              </a:solidFill>
              <a:latin typeface="Verdana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2743200" y="0"/>
            <a:ext cx="6095520" cy="4592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743200" y="0"/>
            <a:ext cx="6095520" cy="990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3200" spc="-1" strike="noStrike">
              <a:solidFill>
                <a:srgbClr val="4d4d4d"/>
              </a:solidFill>
              <a:latin typeface="Verdana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447920"/>
            <a:ext cx="40158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447920"/>
            <a:ext cx="401580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7200" y="3955320"/>
            <a:ext cx="40158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2743200" y="0"/>
            <a:ext cx="6095520" cy="990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3200" spc="-1" strike="noStrike">
              <a:solidFill>
                <a:srgbClr val="4d4d4d"/>
              </a:solidFill>
              <a:latin typeface="Verdana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447920"/>
            <a:ext cx="401580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447920"/>
            <a:ext cx="40158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4240" y="3955320"/>
            <a:ext cx="40158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743200" y="0"/>
            <a:ext cx="6095520" cy="990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3200" spc="-1" strike="noStrike">
              <a:solidFill>
                <a:srgbClr val="4d4d4d"/>
              </a:solidFill>
              <a:latin typeface="Verdana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447920"/>
            <a:ext cx="40158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447920"/>
            <a:ext cx="40158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955320"/>
            <a:ext cx="822924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9143640" cy="99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1285920" y="0"/>
            <a:ext cx="7865640" cy="999720"/>
          </a:xfrm>
          <a:custGeom>
            <a:avLst/>
            <a:gdLst/>
            <a:ahLst/>
            <a:rect l="l" t="t" r="r" b="b"/>
            <a:pathLst>
              <a:path w="4134" h="657">
                <a:moveTo>
                  <a:pt x="0" y="657"/>
                </a:moveTo>
                <a:lnTo>
                  <a:pt x="4134" y="657"/>
                </a:lnTo>
                <a:lnTo>
                  <a:pt x="4134" y="0"/>
                </a:lnTo>
                <a:lnTo>
                  <a:pt x="401" y="1"/>
                </a:lnTo>
                <a:lnTo>
                  <a:pt x="0" y="657"/>
                </a:lnTo>
                <a:close/>
              </a:path>
            </a:pathLst>
          </a:custGeom>
          <a:gradFill rotWithShape="0">
            <a:gsLst>
              <a:gs pos="0">
                <a:srgbClr val="009600"/>
              </a:gs>
              <a:gs pos="100000">
                <a:srgbClr val="00cc66">
                  <a:alpha val="0"/>
                </a:srgbClr>
              </a:gs>
            </a:gsLst>
            <a:lin ang="0"/>
          </a:gradFill>
          <a:ln w="9360">
            <a:noFill/>
          </a:ln>
          <a:effectLst>
            <a:outerShdw algn="t" blurRad="50800" dir="5400000" dist="38160" rotWithShape="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0" y="981000"/>
            <a:ext cx="1356840" cy="288720"/>
          </a:xfrm>
          <a:custGeom>
            <a:avLst/>
            <a:gdLst/>
            <a:ahLst/>
            <a:rect l="l" t="t" r="r" b="b"/>
            <a:pathLst>
              <a:path w="1338" h="182">
                <a:moveTo>
                  <a:pt x="0" y="0"/>
                </a:moveTo>
                <a:lnTo>
                  <a:pt x="1338" y="0"/>
                </a:lnTo>
                <a:lnTo>
                  <a:pt x="1138" y="182"/>
                </a:lnTo>
                <a:lnTo>
                  <a:pt x="0" y="181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70c0"/>
              </a:gs>
              <a:gs pos="100000">
                <a:srgbClr val="4475d8">
                  <a:alpha val="0"/>
                </a:srgbClr>
              </a:gs>
            </a:gsLst>
            <a:lin ang="10800000"/>
          </a:gradFill>
          <a:ln w="9360">
            <a:noFill/>
          </a:ln>
          <a:effectLst>
            <a:outerShdw algn="t" blurRad="50800" dir="5400000" dist="38160" rotWithShape="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pic>
        <p:nvPicPr>
          <p:cNvPr id="3" name="Группа 5" descr=""/>
          <p:cNvPicPr/>
          <p:nvPr/>
        </p:nvPicPr>
        <p:blipFill>
          <a:blip r:embed="rId2"/>
          <a:stretch/>
        </p:blipFill>
        <p:spPr>
          <a:xfrm>
            <a:off x="142920" y="0"/>
            <a:ext cx="1213920" cy="999720"/>
          </a:xfrm>
          <a:prstGeom prst="rect">
            <a:avLst/>
          </a:prstGeom>
          <a:ln>
            <a:noFill/>
          </a:ln>
          <a:effectLst>
            <a:outerShdw algn="ctr" dir="2700000" dist="107423" rotWithShape="0">
              <a:srgbClr val="808080">
                <a:alpha val="50000"/>
              </a:srgbClr>
            </a:outerShdw>
          </a:effectLst>
        </p:spPr>
      </p:pic>
      <p:sp>
        <p:nvSpPr>
          <p:cNvPr id="4" name="PlaceHolder 4"/>
          <p:cNvSpPr>
            <a:spLocks noGrp="1"/>
          </p:cNvSpPr>
          <p:nvPr>
            <p:ph type="title"/>
          </p:nvPr>
        </p:nvSpPr>
        <p:spPr>
          <a:xfrm>
            <a:off x="2743200" y="0"/>
            <a:ext cx="6095520" cy="9903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1" i="1" lang="en-US" sz="3200" spc="-1" strike="noStrike">
                <a:solidFill>
                  <a:srgbClr val="ffffff"/>
                </a:solidFill>
                <a:latin typeface="Arial"/>
              </a:rPr>
              <a:t>Образец заголовка</a:t>
            </a:r>
            <a:endParaRPr b="0" lang="en-US" sz="3200" spc="-1" strike="noStrike">
              <a:solidFill>
                <a:srgbClr val="4d4d4d"/>
              </a:solidFill>
              <a:latin typeface="Verdana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457200" y="1447920"/>
            <a:ext cx="8229240" cy="480024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58089"/>
              </a:buClr>
              <a:buSzPct val="80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58089"/>
                </a:solidFill>
                <a:latin typeface="Verdana"/>
              </a:rPr>
              <a:t>Образец текста</a:t>
            </a:r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  <a:p>
            <a:pPr lvl="1" marL="743040" indent="-285480">
              <a:lnSpc>
                <a:spcPct val="100000"/>
              </a:lnSpc>
              <a:spcBef>
                <a:spcPts val="479"/>
              </a:spcBef>
              <a:buClr>
                <a:srgbClr val="4d4d4d"/>
              </a:buClr>
              <a:buSzPct val="80000"/>
              <a:buFont typeface="Arial"/>
              <a:buChar char="–"/>
            </a:pPr>
            <a:r>
              <a:rPr b="0" lang="en-US" sz="2400" spc="-1" strike="noStrike">
                <a:solidFill>
                  <a:srgbClr val="4d4d4d"/>
                </a:solidFill>
                <a:latin typeface="Verdana"/>
              </a:rPr>
              <a:t>Второй уровень</a:t>
            </a:r>
            <a:endParaRPr b="0" lang="en-US" sz="2400" spc="-1" strike="noStrike">
              <a:solidFill>
                <a:srgbClr val="4d4d4d"/>
              </a:solidFill>
              <a:latin typeface="Verdana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99cc00"/>
              </a:buClr>
              <a:buSzPct val="7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4d4d4d"/>
                </a:solidFill>
                <a:latin typeface="Verdana"/>
              </a:rPr>
              <a:t>Третий уровень</a:t>
            </a:r>
            <a:endParaRPr b="0" lang="en-US" sz="2400" spc="-1" strike="noStrike">
              <a:solidFill>
                <a:srgbClr val="4d4d4d"/>
              </a:solidFill>
              <a:latin typeface="Verdana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4d4d4d"/>
              </a:buClr>
              <a:buSzPct val="70000"/>
              <a:buFont typeface="Arial"/>
              <a:buChar char="–"/>
            </a:pPr>
            <a:r>
              <a:rPr b="0" lang="en-US" sz="2000" spc="-1" strike="noStrike">
                <a:solidFill>
                  <a:srgbClr val="4d4d4d"/>
                </a:solidFill>
                <a:latin typeface="Verdana"/>
              </a:rPr>
              <a:t>Четвертый уровень</a:t>
            </a:r>
            <a:endParaRPr b="0" lang="en-US" sz="2000" spc="-1" strike="noStrike">
              <a:solidFill>
                <a:srgbClr val="4d4d4d"/>
              </a:solidFill>
              <a:latin typeface="Verdana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3194cb"/>
              </a:buClr>
              <a:buSzPct val="60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d4d4d"/>
                </a:solidFill>
                <a:latin typeface="Verdana"/>
              </a:rPr>
              <a:t>Пятый уровень</a:t>
            </a:r>
            <a:endParaRPr b="0" lang="en-US" sz="2000" spc="-1" strike="noStrike">
              <a:solidFill>
                <a:srgbClr val="4d4d4d"/>
              </a:solidFill>
              <a:latin typeface="Verdana"/>
            </a:endParaRPr>
          </a:p>
        </p:txBody>
      </p:sp>
      <p:sp>
        <p:nvSpPr>
          <p:cNvPr id="6" name="PlaceHolder 6"/>
          <p:cNvSpPr>
            <a:spLocks noGrp="1"/>
          </p:cNvSpPr>
          <p:nvPr>
            <p:ph type="dt"/>
          </p:nvPr>
        </p:nvSpPr>
        <p:spPr>
          <a:xfrm>
            <a:off x="457200" y="6400800"/>
            <a:ext cx="2133360" cy="320400"/>
          </a:xfrm>
          <a:prstGeom prst="rect">
            <a:avLst/>
          </a:prstGeom>
        </p:spPr>
        <p:txBody>
          <a:bodyPr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7" name="PlaceHolder 7"/>
          <p:cNvSpPr>
            <a:spLocks noGrp="1"/>
          </p:cNvSpPr>
          <p:nvPr>
            <p:ph type="ftr"/>
          </p:nvPr>
        </p:nvSpPr>
        <p:spPr>
          <a:xfrm>
            <a:off x="3124080" y="6400800"/>
            <a:ext cx="2895120" cy="320400"/>
          </a:xfrm>
          <a:prstGeom prst="rect">
            <a:avLst/>
          </a:prstGeom>
        </p:spPr>
        <p:txBody>
          <a:bodyPr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8" name="PlaceHolder 8"/>
          <p:cNvSpPr>
            <a:spLocks noGrp="1"/>
          </p:cNvSpPr>
          <p:nvPr>
            <p:ph type="sldNum"/>
          </p:nvPr>
        </p:nvSpPr>
        <p:spPr>
          <a:xfrm>
            <a:off x="6553080" y="6400800"/>
            <a:ext cx="2133360" cy="320400"/>
          </a:xfrm>
          <a:prstGeom prst="rect">
            <a:avLst/>
          </a:prstGeom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fld id="{8F83D81B-F0A4-4E81-8E4E-1B7FBDD4570C}" type="slidenum">
              <a:rPr b="0" lang="ru-RU" sz="1400" spc="-1" strike="noStrike">
                <a:solidFill>
                  <a:srgbClr val="4d4d4d"/>
                </a:solidFill>
                <a:latin typeface="Arial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1475640" y="0"/>
            <a:ext cx="7668000" cy="99036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i="1" lang="en-US" sz="4400" spc="-1" strike="noStrike">
                <a:solidFill>
                  <a:srgbClr val="ffffff"/>
                </a:solidFill>
                <a:latin typeface="Times New Roman"/>
              </a:rPr>
              <a:t>Базовые площадки</a:t>
            </a:r>
            <a:endParaRPr b="0" lang="en-US" sz="4400" spc="-1" strike="noStrike">
              <a:solidFill>
                <a:srgbClr val="4d4d4d"/>
              </a:solidFill>
              <a:latin typeface="Verdana"/>
            </a:endParaRPr>
          </a:p>
        </p:txBody>
      </p:sp>
      <p:graphicFrame>
        <p:nvGraphicFramePr>
          <p:cNvPr id="46" name="Table 2"/>
          <p:cNvGraphicFramePr/>
          <p:nvPr/>
        </p:nvGraphicFramePr>
        <p:xfrm>
          <a:off x="179640" y="1196640"/>
          <a:ext cx="8786520" cy="3726000"/>
        </p:xfrm>
        <a:graphic>
          <a:graphicData uri="http://schemas.openxmlformats.org/drawingml/2006/table">
            <a:tbl>
              <a:tblPr/>
              <a:tblGrid>
                <a:gridCol w="3452400"/>
                <a:gridCol w="172800"/>
                <a:gridCol w="5161320"/>
              </a:tblGrid>
              <a:tr h="218520">
                <a:tc>
                  <a:tcPr marL="68400" marR="6840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cPr marL="68400" marR="68400">
                    <a:lnL w="12240">
                      <a:noFill/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Районы</a:t>
                      </a:r>
                      <a:r>
                        <a:rPr b="1" lang="ru-RU" sz="155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области</a:t>
                      </a:r>
                      <a:endParaRPr b="0" lang="ru-RU" sz="155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solidFill>
                      <a:srgbClr val="deff7d"/>
                    </a:solidFill>
                  </a:tcPr>
                </a:tc>
              </a:tr>
              <a:tr h="196920">
                <a:tc>
                  <a:tcPr marL="68400" marR="6840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cPr marL="68400" marR="68400">
                    <a:lnL w="12240">
                      <a:noFill/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КОГОБУ для детей-сирот ШИ ОВЗ г. Слободского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</a:tr>
              <a:tr h="196920">
                <a:tc>
                  <a:tcPr marL="68400" marR="6840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cPr marL="68400" marR="68400">
                    <a:lnL w="12240">
                      <a:noFill/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ШИ ОВЗ д. Удмуртский Сурвай Унинского района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</a:tr>
              <a:tr h="196920">
                <a:tc>
                  <a:tcPr marL="68400" marR="6840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cPr marL="68400" marR="68400">
                    <a:lnL w="12240">
                      <a:noFill/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ШИ ОВЗ с. Цепочкино Уржумского района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</a:tr>
              <a:tr h="196920">
                <a:tc>
                  <a:tcPr marL="68400" marR="6840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cPr marL="68400" marR="68400">
                    <a:lnL w="12240">
                      <a:noFill/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ШИ ОВЗ пгт Демьяново Подосиновского района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</a:tr>
              <a:tr h="196920">
                <a:tc>
                  <a:tcPr marL="68400" marR="6840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  <a:tc>
                  <a:tcPr marL="68400" marR="68400">
                    <a:lnL w="12240">
                      <a:noFill/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ШИ ОВЗ г. Котельнича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</a:tr>
              <a:tr h="196920">
                <a:tc>
                  <a:txBody>
                    <a:bodyPr lIns="68400" rIns="68400" tIns="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Город Киров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solidFill>
                      <a:srgbClr val="deff7d"/>
                    </a:solidFill>
                  </a:tcPr>
                </a:tc>
                <a:tc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ШИ ОВЗ г. Малмыжа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</a:tr>
              <a:tr h="196920"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КОГКУ ЦУОП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  <a:tc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Детский дом г. Нолинска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</a:tr>
              <a:tr h="196920"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КОГБУ Центр ППМС помощи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  <a:tc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ШИ ОВЗ № 2 г. Нолинска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</a:tr>
              <a:tr h="196920"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КОГОАУ ДПО «ИРО Кировской области»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  <a:tc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ШИ ОВЗ пгт Опарино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</a:tr>
              <a:tr h="196920"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ШОВЗ № 44 г. Кирова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  <a:tc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Детский дом пгт. Тужа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</a:tr>
              <a:tr h="196920"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ШИ ОВЗ г. Кирова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  <a:tc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ШИ ОВЗ пгт Арбаж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</a:tr>
              <a:tr h="196920"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ШИ ОВЗ № 3 г. Кирова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  <a:tc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ШИ ОВЗ пгт Кикнур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</a:tr>
              <a:tr h="196920"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ШОВЗ «Хрусталик» г. Кирова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  <a:tc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ШИ ОВЗ пгт Кумены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</a:tr>
              <a:tr h="196920"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ШОВЗ № 13 г. Кирова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  <a:tc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ШИ ОВЗ пгт Пижанка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</a:tr>
              <a:tr h="196920"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ШОВЗ № 50 г. Кирова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  <a:tc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Детский дом г. Уржума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</a:tr>
              <a:tr h="196920"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ШОВЗ № 50 г. Кирова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  <a:tc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ШИ ОВЗ № 1 г. Нолинска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</a:tr>
              <a:tr h="196920">
                <a:tc>
                  <a:tcPr marL="68400" marR="6840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noFill/>
                    </a:lnB>
                    <a:noFill/>
                  </a:tcPr>
                </a:tc>
                <a:tc>
                  <a:tcPr marL="68400" marR="68400">
                    <a:lnL w="12240">
                      <a:noFill/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ШИ ОВЗ с. Успенское Слободского района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</a:tr>
              <a:tr h="196920">
                <a:tc>
                  <a:tcPr marL="68400" marR="6840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cPr marL="68400" marR="68400">
                    <a:lnL w="12240">
                      <a:noFill/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ШОВЗ г. Кирово-Чепецка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</a:tr>
              <a:tr h="196920">
                <a:tc>
                  <a:tcPr marL="68400" marR="6840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cPr marL="68400" marR="68400">
                    <a:lnL w="12240">
                      <a:noFill/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ШИ ОВЗ г. Советска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</a:tr>
              <a:tr h="196920">
                <a:tc>
                  <a:tcPr marL="68400" marR="6840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cPr marL="68400" marR="68400">
                    <a:lnL w="12240">
                      <a:noFill/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ШИ ОВЗ д. Аверины Афанасьевского района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</a:tr>
              <a:tr h="196920">
                <a:tc>
                  <a:tcPr marL="68400" marR="6840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cPr marL="68400" marR="68400">
                    <a:lnL w="12240">
                      <a:noFill/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ШИ ОВЗ п. Светлополянска Верхнекамского района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</a:tr>
              <a:tr h="196920">
                <a:tc>
                  <a:tcPr marL="68400" marR="6840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cPr marL="68400" marR="68400">
                    <a:lnL w="12240">
                      <a:noFill/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для детей-сирот СШИ г. Сосновки Вятскополянского р.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</a:tr>
              <a:tr h="196920">
                <a:tc>
                  <a:tcPr marL="68400" marR="6840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cPr marL="68400" marR="68400">
                    <a:lnL w="12240">
                      <a:noFill/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ШОВЗ г. Сосновки Вятскополянского района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</a:tr>
              <a:tr h="196920">
                <a:tc>
                  <a:tcPr marL="68400" marR="6840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cPr marL="68400" marR="68400">
                    <a:lnL w="12240">
                      <a:noFill/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ШОВЗ г. Вятские Поляны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</a:tr>
              <a:tr h="196920">
                <a:tc>
                  <a:tcPr marL="68400" marR="6840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cPr marL="68400" marR="68400">
                    <a:lnL w="12240">
                      <a:noFill/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КОГОБУ ШИ ОВЗ № 1 г. Белая Холуница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4d4d4d"/>
                      </a:solidFill>
                    </a:lnL>
                    <a:lnR w="12240">
                      <a:solidFill>
                        <a:srgbClr val="4d4d4d"/>
                      </a:solidFill>
                    </a:lnR>
                    <a:lnT w="12240">
                      <a:solidFill>
                        <a:srgbClr val="4d4d4d"/>
                      </a:solidFill>
                    </a:lnT>
                    <a:lnB w="12240">
                      <a:solidFill>
                        <a:srgbClr val="4d4d4d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transition>
    <p:pull dir="l"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2743200" y="0"/>
            <a:ext cx="6095520" cy="99036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p>
            <a:endParaRPr b="0" lang="en-US" sz="3200" spc="-1" strike="noStrike">
              <a:solidFill>
                <a:srgbClr val="4d4d4d"/>
              </a:solidFill>
              <a:latin typeface="Verdana"/>
            </a:endParaRPr>
          </a:p>
        </p:txBody>
      </p:sp>
      <p:sp>
        <p:nvSpPr>
          <p:cNvPr id="48" name="TextShape 2"/>
          <p:cNvSpPr txBox="1"/>
          <p:nvPr/>
        </p:nvSpPr>
        <p:spPr>
          <a:xfrm>
            <a:off x="457200" y="1447920"/>
            <a:ext cx="8229240" cy="480024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  <p:pic>
        <p:nvPicPr>
          <p:cNvPr id="49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63040"/>
          </a:xfrm>
          <a:prstGeom prst="rect">
            <a:avLst/>
          </a:prstGeom>
          <a:ln w="9360">
            <a:noFill/>
          </a:ln>
        </p:spPr>
      </p:pic>
    </p:spTree>
  </p:cSld>
  <p:transition>
    <p:pull dir="l"/>
  </p:transition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2743200" y="0"/>
            <a:ext cx="6095520" cy="99036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p>
            <a:endParaRPr b="0" lang="en-US" sz="3200" spc="-1" strike="noStrike">
              <a:solidFill>
                <a:srgbClr val="4d4d4d"/>
              </a:solidFill>
              <a:latin typeface="Verdana"/>
            </a:endParaRPr>
          </a:p>
        </p:txBody>
      </p:sp>
      <p:sp>
        <p:nvSpPr>
          <p:cNvPr id="51" name="TextShape 2"/>
          <p:cNvSpPr txBox="1"/>
          <p:nvPr/>
        </p:nvSpPr>
        <p:spPr>
          <a:xfrm>
            <a:off x="457200" y="1447920"/>
            <a:ext cx="8229240" cy="480024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endParaRPr b="0" lang="en-US" sz="2800" spc="-1" strike="noStrike">
              <a:solidFill>
                <a:srgbClr val="058089"/>
              </a:solidFill>
              <a:latin typeface="Verdana"/>
            </a:endParaRPr>
          </a:p>
        </p:txBody>
      </p:sp>
      <p:pic>
        <p:nvPicPr>
          <p:cNvPr id="52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9360">
            <a:noFill/>
          </a:ln>
        </p:spPr>
      </p:pic>
    </p:spTree>
  </p:cSld>
  <p:transition>
    <p:pull dir="l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ffffff"/>
      </a:dk2>
      <a:lt2>
        <a:srgbClr val="b2b2b2"/>
      </a:lt2>
      <a:accent1>
        <a:srgbClr val="058089"/>
      </a:accent1>
      <a:accent2>
        <a:srgbClr val="99cc00"/>
      </a:accent2>
      <a:accent3>
        <a:srgbClr val="ffffff"/>
      </a:accent3>
      <a:accent4>
        <a:srgbClr val="404040"/>
      </a:accent4>
      <a:accent5>
        <a:srgbClr val="aac0c4"/>
      </a:accent5>
      <a:accent6>
        <a:srgbClr val="8ab900"/>
      </a:accent6>
      <a:hlink>
        <a:srgbClr val="3194cb"/>
      </a:hlink>
      <a:folHlink>
        <a:srgbClr val="b55813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3491</TotalTime>
  <Application>LibreOffice/6.3.2.2$Windows_x86 LibreOffice_project/98b30e735bda24bc04ab42594c85f7fd8be07b9c</Application>
  <Words>235</Words>
  <Paragraphs>38</Paragraphs>
  <Company>КОГКУ ЦОКО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2014-03-25T14:18:04Z</dcterms:created>
  <dc:creator>КОГКУ ЦОКО, заместитель директора</dc:creator>
  <dc:description/>
  <dc:language>ru-RU</dc:language>
  <cp:lastModifiedBy>kokorina</cp:lastModifiedBy>
  <dcterms:modified xsi:type="dcterms:W3CDTF">2022-10-28T09:01:04Z</dcterms:modified>
  <cp:revision>530</cp:revision>
  <dc:subject/>
  <dc:title>ThemeGallery PowerTemplate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КОГКУ ЦОКО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Экран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3</vt:i4>
  </property>
</Properties>
</file>